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349" r:id="rId7"/>
    <p:sldId id="260" r:id="rId8"/>
    <p:sldId id="287" r:id="rId9"/>
    <p:sldId id="385" r:id="rId10"/>
    <p:sldId id="386" r:id="rId11"/>
    <p:sldId id="293" r:id="rId12"/>
    <p:sldId id="283" r:id="rId13"/>
    <p:sldId id="303" r:id="rId14"/>
    <p:sldId id="393" r:id="rId15"/>
    <p:sldId id="360" r:id="rId16"/>
    <p:sldId id="275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 Hagen" initials="TH" lastIdx="1" clrIdx="0">
    <p:extLst>
      <p:ext uri="{19B8F6BF-5375-455C-9EA6-DF929625EA0E}">
        <p15:presenceInfo xmlns:p15="http://schemas.microsoft.com/office/powerpoint/2012/main" userId="S::t.hagen@zaanprimair.nl::585e118d-f7fc-4658-846c-64d455c9db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E7BE4-8838-4693-96C7-58A66CA897C3}" v="8" dt="2020-11-02T15:02:09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8E28480-1C08-4458-AD97-0283E6FFD09D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8864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1967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9854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1835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7737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6781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7653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1029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705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5931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3FE42E8-8B57-452D-A122-4DCE9AC771EF}" type="datetime1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3425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42E8-8B57-452D-A122-4DCE9AC771EF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31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58F07F1D-8486-43C2-A583-78B4EEC43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C54F087-19F9-4107-AF4A-9FD2000E4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31B4DC-8F52-450B-89E9-9C30D50EF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424" y="4460798"/>
            <a:ext cx="8637073" cy="558063"/>
          </a:xfrm>
        </p:spPr>
        <p:txBody>
          <a:bodyPr>
            <a:normAutofit/>
          </a:bodyPr>
          <a:lstStyle/>
          <a:p>
            <a:r>
              <a:rPr lang="nl-NL" sz="1700"/>
              <a:t>Donderdag </a:t>
            </a:r>
            <a:br>
              <a:rPr lang="nl-NL" sz="1700"/>
            </a:br>
            <a:r>
              <a:rPr lang="nl-NL" sz="1700"/>
              <a:t>5 november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280AF9B-B176-410F-92A0-7C78CB631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64906" y="323838"/>
            <a:ext cx="8661501" cy="3652791"/>
            <a:chOff x="7773058" y="600024"/>
            <a:chExt cx="3630912" cy="5222486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D0CAB328-A4F8-449E-81F6-39C37B872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3058" y="600024"/>
              <a:ext cx="3630912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0530302-D301-4B31-B0FE-92E3F7B6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04482" y="1062693"/>
              <a:ext cx="3367301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3905FF-52F2-4AF1-B368-5F3150CD8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014" b="1"/>
          <a:stretch/>
        </p:blipFill>
        <p:spPr>
          <a:xfrm>
            <a:off x="2408470" y="963739"/>
            <a:ext cx="3599926" cy="23692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D81D7F6-FFFB-4B11-92CF-56E2DCB6C8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8" r="-4" b="556"/>
          <a:stretch/>
        </p:blipFill>
        <p:spPr>
          <a:xfrm>
            <a:off x="6172121" y="963739"/>
            <a:ext cx="3599926" cy="2369223"/>
          </a:xfrm>
          <a:prstGeom prst="rect">
            <a:avLst/>
          </a:prstGeom>
        </p:spPr>
      </p:pic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B87DF85-8079-4DF1-ABD5-2CCE2D9F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2" name="Picture 151">
            <a:extLst>
              <a:ext uri="{FF2B5EF4-FFF2-40B4-BE49-F238E27FC236}">
                <a16:creationId xmlns:a16="http://schemas.microsoft.com/office/drawing/2014/main" id="{00F585A3-4F05-42DD-A4F6-D87D08261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0266925-2910-48FC-B99D-CFFD0A140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83380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9119E403-496F-4641-8C5C-FA049A07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2A381208-FB42-4115-AE4B-7FFB84665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3" y="2374876"/>
            <a:ext cx="4809433" cy="210824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EE43564A-3D0A-44B7-8104-61E6AE1DDBDD}"/>
              </a:ext>
            </a:extLst>
          </p:cNvPr>
          <p:cNvSpPr/>
          <p:nvPr/>
        </p:nvSpPr>
        <p:spPr>
          <a:xfrm>
            <a:off x="6548342" y="4832229"/>
            <a:ext cx="2242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Les 14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386F964-31EF-4099-B08E-1D1507152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4" y="550837"/>
            <a:ext cx="5319451" cy="546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7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7033CF9-97EA-41AD-B4D0-076A7FA97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547687"/>
            <a:ext cx="5581650" cy="6762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21FBF15-7AB1-411C-A486-259AAF27F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504950"/>
            <a:ext cx="1495425" cy="19240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EE88F87-A7D1-4A58-853D-F387C4C39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262" y="1438275"/>
            <a:ext cx="1381125" cy="444084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64DD03D-19FA-4D34-A959-25F274C21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099" y="1504950"/>
            <a:ext cx="5394147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86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336460-6E91-452C-B02C-6B7DE2B3C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264DEE-B159-4D50-9EE4-4A0AE1DDB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5" y="783768"/>
            <a:ext cx="4969172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5AA045-6C4F-4D91-8A8A-4A8E1FCE8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4488984" cy="4818888"/>
          </a:xfrm>
          <a:prstGeom prst="rect">
            <a:avLst/>
          </a:prstGeom>
          <a:solidFill>
            <a:srgbClr val="FFFFFF"/>
          </a:soli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60E416-683C-47C3-BC01-E77EDE366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33" y="783768"/>
            <a:ext cx="4969172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95A6D6-7845-4D70-90F8-28F45E359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6578" y="1019556"/>
            <a:ext cx="4488984" cy="4818888"/>
          </a:xfrm>
          <a:prstGeom prst="rect">
            <a:avLst/>
          </a:prstGeom>
          <a:solidFill>
            <a:srgbClr val="FFFFFF"/>
          </a:soli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6DCF6F-6E8E-4BD7-96C4-A41F18660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3" r="973"/>
          <a:stretch/>
        </p:blipFill>
        <p:spPr>
          <a:xfrm>
            <a:off x="1016515" y="501337"/>
            <a:ext cx="10530662" cy="5923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8223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36DCF6F-6E8E-4BD7-96C4-A41F18660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3" r="97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4C00E91-6DB6-45DC-B767-E388D9F8A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2595562"/>
            <a:ext cx="2657288" cy="27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21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789AE7C-7132-4727-AC28-3742770AE4E2}"/>
              </a:ext>
            </a:extLst>
          </p:cNvPr>
          <p:cNvSpPr/>
          <p:nvPr/>
        </p:nvSpPr>
        <p:spPr>
          <a:xfrm>
            <a:off x="5770072" y="964769"/>
            <a:ext cx="4966432" cy="2376915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cap="all" spc="0">
                <a:ln w="9525">
                  <a:solidFill>
                    <a:schemeClr val="bg1"/>
                  </a:solidFill>
                  <a:prstDash val="solid"/>
                </a:ln>
                <a:latin typeface="+mj-lt"/>
                <a:ea typeface="+mj-ea"/>
                <a:cs typeface="+mj-cs"/>
              </a:rPr>
              <a:t>duolezen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B00D2B4E-F922-4171-AD64-519C06D94F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39" r="29285" b="-3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52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A852903-C630-4EA3-AB25-5C5D9EA4EDFF}"/>
              </a:ext>
            </a:extLst>
          </p:cNvPr>
          <p:cNvSpPr/>
          <p:nvPr/>
        </p:nvSpPr>
        <p:spPr>
          <a:xfrm>
            <a:off x="4937669" y="118118"/>
            <a:ext cx="2316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Dictee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C7812C9-6ECC-4F21-B7FC-2E425751325F}"/>
              </a:ext>
            </a:extLst>
          </p:cNvPr>
          <p:cNvSpPr txBox="1"/>
          <p:nvPr/>
        </p:nvSpPr>
        <p:spPr>
          <a:xfrm>
            <a:off x="1287377" y="1828799"/>
            <a:ext cx="89740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Ik beantwoord de vraag.</a:t>
            </a:r>
          </a:p>
          <a:p>
            <a:r>
              <a:rPr lang="nl-NL" sz="4400" dirty="0"/>
              <a:t>Justin beantwoordt de vraag.</a:t>
            </a:r>
          </a:p>
          <a:p>
            <a:r>
              <a:rPr lang="nl-NL" sz="4400" dirty="0"/>
              <a:t>Beantwoordt Gijs de vraag?</a:t>
            </a:r>
          </a:p>
          <a:p>
            <a:r>
              <a:rPr lang="nl-NL" sz="4400" dirty="0"/>
              <a:t>Beantwoord ik de vraag van Khadija?</a:t>
            </a:r>
          </a:p>
          <a:p>
            <a:r>
              <a:rPr lang="nl-NL" sz="4400" dirty="0"/>
              <a:t>Beantwoord je de vraag van </a:t>
            </a:r>
            <a:r>
              <a:rPr lang="nl-NL" sz="4400" dirty="0" err="1"/>
              <a:t>Reijza</a:t>
            </a:r>
            <a:r>
              <a:rPr lang="nl-NL" sz="4400" dirty="0"/>
              <a:t>?</a:t>
            </a:r>
          </a:p>
          <a:p>
            <a:endParaRPr lang="nl-NL" sz="440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7EF84A9-1003-4ED3-ACBC-B5A8E458CC76}"/>
              </a:ext>
            </a:extLst>
          </p:cNvPr>
          <p:cNvSpPr/>
          <p:nvPr/>
        </p:nvSpPr>
        <p:spPr>
          <a:xfrm>
            <a:off x="3292417" y="3342596"/>
            <a:ext cx="1106905" cy="4692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10EAE22-C240-434B-9CFD-502F4BFC7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475" y="4662267"/>
            <a:ext cx="1127858" cy="48772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FC5F884-F32F-4B11-8DD4-07F251E21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475" y="3992137"/>
            <a:ext cx="1127858" cy="48772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0D2BB0F-5A76-4E41-999F-45D915EAC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593" y="2680135"/>
            <a:ext cx="1127858" cy="48772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7CA8946-50B4-4363-BD2E-0F8849941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410" y="2004436"/>
            <a:ext cx="1127858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0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E246A90-FF3E-4B66-82A6-D00E9A3527E9}"/>
              </a:ext>
            </a:extLst>
          </p:cNvPr>
          <p:cNvSpPr txBox="1"/>
          <p:nvPr/>
        </p:nvSpPr>
        <p:spPr>
          <a:xfrm>
            <a:off x="721895" y="445168"/>
            <a:ext cx="90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253</a:t>
            </a:r>
          </a:p>
          <a:p>
            <a:r>
              <a:rPr lang="nl-NL" sz="3600" dirty="0"/>
              <a:t>171</a:t>
            </a:r>
          </a:p>
          <a:p>
            <a:endParaRPr lang="nl-NL" sz="3600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B2C90AB-4B2A-4D2C-90A1-4AD77271F8FA}"/>
              </a:ext>
            </a:extLst>
          </p:cNvPr>
          <p:cNvCxnSpPr/>
          <p:nvPr/>
        </p:nvCxnSpPr>
        <p:spPr>
          <a:xfrm>
            <a:off x="721895" y="1552074"/>
            <a:ext cx="1010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5D5C1F3-60F3-445D-912A-85ED9C5C020C}"/>
              </a:ext>
            </a:extLst>
          </p:cNvPr>
          <p:cNvCxnSpPr/>
          <p:nvPr/>
        </p:nvCxnSpPr>
        <p:spPr>
          <a:xfrm>
            <a:off x="397042" y="1708484"/>
            <a:ext cx="409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22C99677-2985-45B2-B9FA-5F290AEE6EC9}"/>
              </a:ext>
            </a:extLst>
          </p:cNvPr>
          <p:cNvSpPr txBox="1"/>
          <p:nvPr/>
        </p:nvSpPr>
        <p:spPr>
          <a:xfrm>
            <a:off x="4071827" y="473489"/>
            <a:ext cx="877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253</a:t>
            </a:r>
          </a:p>
          <a:p>
            <a:r>
              <a:rPr lang="nl-NL" sz="3600" dirty="0"/>
              <a:t>174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DD8A563-B444-442E-88A5-D4F0D44E0B7D}"/>
              </a:ext>
            </a:extLst>
          </p:cNvPr>
          <p:cNvSpPr txBox="1"/>
          <p:nvPr/>
        </p:nvSpPr>
        <p:spPr>
          <a:xfrm>
            <a:off x="7243015" y="473489"/>
            <a:ext cx="1010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253</a:t>
            </a:r>
          </a:p>
          <a:p>
            <a:r>
              <a:rPr lang="nl-NL" sz="3600" dirty="0"/>
              <a:t>247</a:t>
            </a:r>
          </a:p>
        </p:txBody>
      </p:sp>
    </p:spTree>
    <p:extLst>
      <p:ext uri="{BB962C8B-B14F-4D97-AF65-F5344CB8AC3E}">
        <p14:creationId xmlns:p14="http://schemas.microsoft.com/office/powerpoint/2010/main" val="420066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F04CE5-98C5-41F8-BE00-C9DEA42FC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99" y="816219"/>
            <a:ext cx="3319610" cy="475751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D8805C5-1C29-458E-A895-9E300B485CF2}"/>
              </a:ext>
            </a:extLst>
          </p:cNvPr>
          <p:cNvSpPr/>
          <p:nvPr/>
        </p:nvSpPr>
        <p:spPr>
          <a:xfrm rot="1649175">
            <a:off x="5630222" y="2032318"/>
            <a:ext cx="65131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Bibliotheekboek</a:t>
            </a:r>
          </a:p>
          <a:p>
            <a:pPr algn="ctr"/>
            <a:r>
              <a:rPr lang="nl-NL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lezen</a:t>
            </a:r>
            <a:endParaRPr lang="nl-NL" sz="54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05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D78924D-1DDB-4B9A-B3DC-A66DCA837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FF1AEFE-CFF8-4B95-B9B4-2EE89F478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A328B8F-9758-4BAB-8BBB-19B6230C132A}"/>
              </a:ext>
            </a:extLst>
          </p:cNvPr>
          <p:cNvSpPr/>
          <p:nvPr/>
        </p:nvSpPr>
        <p:spPr>
          <a:xfrm>
            <a:off x="1776728" y="4613198"/>
            <a:ext cx="8654522" cy="8446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00" cap="all" spc="0" dirty="0">
              <a:ln w="9525">
                <a:solidFill>
                  <a:schemeClr val="bg1"/>
                </a:solidFill>
                <a:prstDash val="solid"/>
              </a:ln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" cap="all" spc="0" dirty="0" err="1">
                <a:ln w="9525">
                  <a:solidFill>
                    <a:schemeClr val="bg1"/>
                  </a:solidFill>
                  <a:prstDash val="solid"/>
                </a:ln>
                <a:latin typeface="+mj-lt"/>
                <a:ea typeface="+mj-ea"/>
                <a:cs typeface="+mj-cs"/>
              </a:rPr>
              <a:t>rekenen</a:t>
            </a:r>
            <a:endParaRPr lang="en-US" sz="800" cap="all" spc="0" dirty="0">
              <a:ln w="9525">
                <a:solidFill>
                  <a:schemeClr val="bg1"/>
                </a:solidFill>
                <a:prstDash val="solid"/>
              </a:ln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" cap="all" dirty="0">
                <a:ln w="9525">
                  <a:solidFill>
                    <a:schemeClr val="bg1"/>
                  </a:solidFill>
                  <a:prstDash val="solid"/>
                </a:ln>
                <a:latin typeface="+mj-lt"/>
                <a:ea typeface="+mj-ea"/>
                <a:cs typeface="+mj-cs"/>
              </a:rPr>
              <a:t>Les 12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" cap="all" spc="0" dirty="0" err="1">
                <a:ln w="9525">
                  <a:solidFill>
                    <a:schemeClr val="bg1"/>
                  </a:solidFill>
                  <a:prstDash val="solid"/>
                </a:ln>
                <a:latin typeface="+mj-lt"/>
                <a:ea typeface="+mj-ea"/>
                <a:cs typeface="+mj-cs"/>
              </a:rPr>
              <a:t>toets</a:t>
            </a:r>
            <a:endParaRPr lang="en-US" sz="800" cap="all" spc="0" dirty="0">
              <a:ln w="9525">
                <a:solidFill>
                  <a:schemeClr val="bg1"/>
                </a:solidFill>
                <a:prstDash val="solid"/>
              </a:ln>
              <a:latin typeface="+mj-lt"/>
              <a:ea typeface="+mj-ea"/>
              <a:cs typeface="+mj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EA87E8E-40FB-4538-AA1C-D793D9754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64906" y="323838"/>
            <a:ext cx="8661501" cy="3652791"/>
            <a:chOff x="7773058" y="600024"/>
            <a:chExt cx="3630912" cy="522248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0909D1E-72A4-450C-AA32-252FB9F42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3058" y="600024"/>
              <a:ext cx="3630912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925D581-BB38-40B5-B941-AEF6DAB6A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04482" y="1062693"/>
              <a:ext cx="3367301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B2944B7-AAC4-4B34-9609-AC200AB7F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4460798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71D35B1C-E9F4-409E-8455-983A2D9C6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1213B46-22CD-44DE-8364-733DA9871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E1C219D2-E475-4CF2-8B24-CB7E1B26B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953254"/>
            <a:ext cx="5368632" cy="217570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3302E93-3188-41BC-8491-70069EE78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021" y="3612473"/>
            <a:ext cx="7168745" cy="22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8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3AEA12B-667D-4B9E-9627-5772D4436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84" y="643467"/>
            <a:ext cx="9602431" cy="48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1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5761609-C98A-4839-B904-203303277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959" y="563440"/>
            <a:ext cx="5168339" cy="342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1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336460-6E91-452C-B02C-6B7DE2B3C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264DEE-B159-4D50-9EE4-4A0AE1DDB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5" y="783768"/>
            <a:ext cx="4969172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5AA045-6C4F-4D91-8A8A-4A8E1FCE8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4488984" cy="4818888"/>
          </a:xfrm>
          <a:prstGeom prst="rect">
            <a:avLst/>
          </a:prstGeom>
          <a:solidFill>
            <a:srgbClr val="FFFFFF"/>
          </a:soli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67626E6-B726-498E-A6B2-B8719D52E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" y="1710072"/>
            <a:ext cx="3848904" cy="34378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60E416-683C-47C3-BC01-E77EDE366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33" y="783768"/>
            <a:ext cx="4969172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95A6D6-7845-4D70-90F8-28F45E359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6578" y="1019556"/>
            <a:ext cx="4488984" cy="4818888"/>
          </a:xfrm>
          <a:prstGeom prst="rect">
            <a:avLst/>
          </a:prstGeom>
          <a:solidFill>
            <a:srgbClr val="FFFFFF"/>
          </a:soli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6DCF6F-6E8E-4BD7-96C4-A41F18660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3" r="973"/>
          <a:stretch/>
        </p:blipFill>
        <p:spPr>
          <a:xfrm>
            <a:off x="6976618" y="2346490"/>
            <a:ext cx="3848904" cy="21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0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28C2232-3DA0-4679-ACD1-A2AAA3487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536" y="586016"/>
            <a:ext cx="3548544" cy="3450519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01B61F5-3EBC-4876-899E-9312BCD2F74B}"/>
              </a:ext>
            </a:extLst>
          </p:cNvPr>
          <p:cNvSpPr/>
          <p:nvPr/>
        </p:nvSpPr>
        <p:spPr>
          <a:xfrm>
            <a:off x="5569755" y="903643"/>
            <a:ext cx="5079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Automatiseren</a:t>
            </a:r>
          </a:p>
        </p:txBody>
      </p:sp>
    </p:spTree>
    <p:extLst>
      <p:ext uri="{BB962C8B-B14F-4D97-AF65-F5344CB8AC3E}">
        <p14:creationId xmlns:p14="http://schemas.microsoft.com/office/powerpoint/2010/main" val="311436541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D954A7DAF08D44B4898385D465F134" ma:contentTypeVersion="11" ma:contentTypeDescription="Een nieuw document maken." ma:contentTypeScope="" ma:versionID="0b7c21e84eb50bc001f62595dc313cd6">
  <xsd:schema xmlns:xsd="http://www.w3.org/2001/XMLSchema" xmlns:xs="http://www.w3.org/2001/XMLSchema" xmlns:p="http://schemas.microsoft.com/office/2006/metadata/properties" xmlns:ns3="997aea0e-b61c-4348-bc8b-6b9dcc4e45ae" xmlns:ns4="4ba3284b-471a-4fdd-80b5-455ac41171b9" targetNamespace="http://schemas.microsoft.com/office/2006/metadata/properties" ma:root="true" ma:fieldsID="6e3d66b48daf14107ea40dfa333f8f98" ns3:_="" ns4:_="">
    <xsd:import namespace="997aea0e-b61c-4348-bc8b-6b9dcc4e45ae"/>
    <xsd:import namespace="4ba3284b-471a-4fdd-80b5-455ac41171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aea0e-b61c-4348-bc8b-6b9dcc4e45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3284b-471a-4fdd-80b5-455ac41171b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C6A511-E742-44D8-AE24-AD941038C3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279D3D-7D14-44B6-990E-7E886127843A}">
  <ds:schemaRefs>
    <ds:schemaRef ds:uri="4ba3284b-471a-4fdd-80b5-455ac41171b9"/>
    <ds:schemaRef ds:uri="997aea0e-b61c-4348-bc8b-6b9dcc4e45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F2199C-149A-4C83-BCDF-671D6D6C608A}">
  <ds:schemaRefs>
    <ds:schemaRef ds:uri="4ba3284b-471a-4fdd-80b5-455ac41171b9"/>
    <ds:schemaRef ds:uri="997aea0e-b61c-4348-bc8b-6b9dcc4e45a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51</Words>
  <Application>Microsoft Office PowerPoint</Application>
  <PresentationFormat>Breedbeeld</PresentationFormat>
  <Paragraphs>22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Galerie</vt:lpstr>
      <vt:lpstr>Donderdag  5 november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Donderdag  5 november</dc:title>
  <dc:creator>Theo Hagen</dc:creator>
  <cp:lastModifiedBy>Theo Hagen</cp:lastModifiedBy>
  <cp:revision>3</cp:revision>
  <dcterms:created xsi:type="dcterms:W3CDTF">2020-11-02T14:32:17Z</dcterms:created>
  <dcterms:modified xsi:type="dcterms:W3CDTF">2020-11-03T11:00:04Z</dcterms:modified>
</cp:coreProperties>
</file>